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51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7ED7D-2B04-40FB-8925-B7086437ED7E}" type="datetimeFigureOut">
              <a:rPr lang="es-ES" smtClean="0"/>
              <a:pPr/>
              <a:t>30/03/2020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7629B-ACA7-464F-A815-C96465EDF3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629B-ACA7-464F-A815-C96465EDF35A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629B-ACA7-464F-A815-C96465EDF35A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7E9-9166-43CC-84B0-81CDFA768924}" type="datetimeFigureOut">
              <a:rPr lang="es-ES" smtClean="0"/>
              <a:pPr/>
              <a:t>30/03/2020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CFAB-6FF9-4B75-BE5D-53A02A4729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7E9-9166-43CC-84B0-81CDFA768924}" type="datetimeFigureOut">
              <a:rPr lang="es-ES" smtClean="0"/>
              <a:pPr/>
              <a:t>30/03/2020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CFAB-6FF9-4B75-BE5D-53A02A4729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7E9-9166-43CC-84B0-81CDFA768924}" type="datetimeFigureOut">
              <a:rPr lang="es-ES" smtClean="0"/>
              <a:pPr/>
              <a:t>30/03/2020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CFAB-6FF9-4B75-BE5D-53A02A4729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7E9-9166-43CC-84B0-81CDFA768924}" type="datetimeFigureOut">
              <a:rPr lang="es-ES" smtClean="0"/>
              <a:pPr/>
              <a:t>30/03/2020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CFAB-6FF9-4B75-BE5D-53A02A4729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7E9-9166-43CC-84B0-81CDFA768924}" type="datetimeFigureOut">
              <a:rPr lang="es-ES" smtClean="0"/>
              <a:pPr/>
              <a:t>30/03/2020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CFAB-6FF9-4B75-BE5D-53A02A4729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7E9-9166-43CC-84B0-81CDFA768924}" type="datetimeFigureOut">
              <a:rPr lang="es-ES" smtClean="0"/>
              <a:pPr/>
              <a:t>30/03/2020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CFAB-6FF9-4B75-BE5D-53A02A4729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7E9-9166-43CC-84B0-81CDFA768924}" type="datetimeFigureOut">
              <a:rPr lang="es-ES" smtClean="0"/>
              <a:pPr/>
              <a:t>30/03/2020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CFAB-6FF9-4B75-BE5D-53A02A4729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7E9-9166-43CC-84B0-81CDFA768924}" type="datetimeFigureOut">
              <a:rPr lang="es-ES" smtClean="0"/>
              <a:pPr/>
              <a:t>30/03/2020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CFAB-6FF9-4B75-BE5D-53A02A4729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7E9-9166-43CC-84B0-81CDFA768924}" type="datetimeFigureOut">
              <a:rPr lang="es-ES" smtClean="0"/>
              <a:pPr/>
              <a:t>30/03/2020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CFAB-6FF9-4B75-BE5D-53A02A4729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7E9-9166-43CC-84B0-81CDFA768924}" type="datetimeFigureOut">
              <a:rPr lang="es-ES" smtClean="0"/>
              <a:pPr/>
              <a:t>30/03/2020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CFAB-6FF9-4B75-BE5D-53A02A4729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7E9-9166-43CC-84B0-81CDFA768924}" type="datetimeFigureOut">
              <a:rPr lang="es-ES" smtClean="0"/>
              <a:pPr/>
              <a:t>30/03/2020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CFAB-6FF9-4B75-BE5D-53A02A4729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D67E9-9166-43CC-84B0-81CDFA768924}" type="datetimeFigureOut">
              <a:rPr lang="es-ES" smtClean="0"/>
              <a:pPr/>
              <a:t>30/03/2020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FCFAB-6FF9-4B75-BE5D-53A02A4729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prezi.com/crz4-m9ukdhz/7-basico-proceso-de-hominizacion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HISTORIACOLLEGE@GMAIL.COM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470025"/>
          </a:xfrm>
        </p:spPr>
        <p:txBody>
          <a:bodyPr/>
          <a:lstStyle/>
          <a:p>
            <a:r>
              <a:rPr lang="es-ES" dirty="0" smtClean="0"/>
              <a:t>PROCESO DE HOMINIZACIÓN 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214414" y="2857496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OBJETIVO</a:t>
            </a:r>
            <a:r>
              <a:rPr lang="es-ES" b="1" dirty="0" smtClean="0"/>
              <a:t>: COMPARAR LAS CARACTERÍSTICAS DE LAS DIFERENTES ESPECIES DE HOMÍNIDOS DURANTE LA PREHISTORIA </a:t>
            </a:r>
            <a:endParaRPr lang="es-ES" b="1" dirty="0"/>
          </a:p>
        </p:txBody>
      </p:sp>
      <p:sp>
        <p:nvSpPr>
          <p:cNvPr id="5" name="4 Rectángulo"/>
          <p:cNvSpPr/>
          <p:nvPr/>
        </p:nvSpPr>
        <p:spPr>
          <a:xfrm>
            <a:off x="857224" y="4572008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PROFESOR: JOSÉ MIGUEL GOLDBERG LARENAS</a:t>
            </a:r>
          </a:p>
          <a:p>
            <a:r>
              <a:rPr lang="es-ES" b="1" dirty="0" smtClean="0"/>
              <a:t>CURSO: 7º BÁSICO A</a:t>
            </a:r>
          </a:p>
          <a:p>
            <a:r>
              <a:rPr lang="es-ES" b="1" dirty="0" smtClean="0"/>
              <a:t>Tiempo estimado: 180 minutos (se recomienda dividir el tiempo en dos bloques de 90 minutos)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NUEVA PROPUESTA CONCEPTUAL</a:t>
            </a:r>
            <a:br>
              <a:rPr lang="es-ES" dirty="0" smtClean="0"/>
            </a:br>
            <a:r>
              <a:rPr lang="es-ES" dirty="0" smtClean="0"/>
              <a:t>LA PALEOHISTORIA</a:t>
            </a:r>
            <a:endParaRPr lang="es-ES" dirty="0"/>
          </a:p>
        </p:txBody>
      </p:sp>
      <p:pic>
        <p:nvPicPr>
          <p:cNvPr id="25602" name="Picture 2" descr="Séptimo Básico: La Paleohistoria (2019) | Historia, Geografía 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7572396" cy="4518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35824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643074"/>
          </a:xfrm>
        </p:spPr>
        <p:txBody>
          <a:bodyPr>
            <a:noAutofit/>
          </a:bodyPr>
          <a:lstStyle/>
          <a:p>
            <a:r>
              <a:rPr lang="es-ES" sz="6000" dirty="0" smtClean="0"/>
              <a:t>EVOLUCIÓN HUMANA</a:t>
            </a:r>
            <a:br>
              <a:rPr lang="es-ES" sz="6000" dirty="0" smtClean="0"/>
            </a:br>
            <a:r>
              <a:rPr lang="es-ES" sz="6000" dirty="0" smtClean="0"/>
              <a:t>LA HOMINIZACIÓN </a:t>
            </a:r>
            <a:endParaRPr lang="es-ES" sz="6000" dirty="0"/>
          </a:p>
        </p:txBody>
      </p:sp>
      <p:pic>
        <p:nvPicPr>
          <p:cNvPr id="27650" name="Picture 2" descr="La Hominización : biology, es, evolutionary, history, hominizacio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71744"/>
            <a:ext cx="8267445" cy="3924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EVOLUCIÓN DE LA ESPECIE HUMANA</a:t>
            </a:r>
            <a:endParaRPr lang="es-E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3857652" cy="533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85926"/>
            <a:ext cx="31813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157163"/>
            <a:ext cx="8058150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Acelera y optimiza tu navegador Google Chrome en Android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786322"/>
            <a:ext cx="2000232" cy="1329321"/>
          </a:xfrm>
          <a:prstGeom prst="rect">
            <a:avLst/>
          </a:prstGeom>
          <a:noFill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43116"/>
            <a:ext cx="3500462" cy="218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4214810" y="36433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hlinkClick r:id="rId4"/>
              </a:rPr>
              <a:t>https://prezi.com/crz4-m9ukdhz/7-basico-proceso-de-hominizacion/</a:t>
            </a:r>
            <a:endParaRPr lang="es-ES" dirty="0"/>
          </a:p>
        </p:txBody>
      </p:sp>
      <p:pic>
        <p:nvPicPr>
          <p:cNvPr id="30724" name="Picture 4" descr="Mano Clic Aquí PNG transparente - Stick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4000504"/>
            <a:ext cx="2438400" cy="24384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2000232" y="4643446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INGRESA AL SIGUIENTE VINCULO</a:t>
            </a:r>
          </a:p>
          <a:p>
            <a:endParaRPr lang="es-ES" dirty="0"/>
          </a:p>
          <a:p>
            <a:r>
              <a:rPr lang="es-ES" dirty="0" smtClean="0"/>
              <a:t>¡¡¡SE RECOMIENDA USAR CHROME¡¡¡¡¡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928794" y="714356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ESPECIES DE HOMÍNIDOS 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HOMINIZACIÓN</a:t>
            </a:r>
            <a:endParaRPr lang="es-E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21537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POBLAMIENTO HUMANO</a:t>
            </a:r>
            <a:endParaRPr lang="es-E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75914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TEORÍAS DEL POBLAMIENTO AMERICANO</a:t>
            </a:r>
            <a:endParaRPr lang="es-E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857784" cy="520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414487"/>
            <a:ext cx="2786050" cy="54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2643182"/>
            <a:ext cx="8229600" cy="1143000"/>
          </a:xfrm>
        </p:spPr>
        <p:txBody>
          <a:bodyPr/>
          <a:lstStyle/>
          <a:p>
            <a:r>
              <a:rPr lang="es-ES" dirty="0" smtClean="0"/>
              <a:t>FIN DE ÉSTA CLASE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2143116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EXISTEN DOS EXPLICACIONES FRENTE A LA APARICIÓN DEL HOMBRE EN LA TIERRA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ACTIVIDAD DE INICIO</a:t>
            </a:r>
            <a:br>
              <a:rPr lang="es-ES" dirty="0" smtClean="0"/>
            </a:br>
            <a:r>
              <a:rPr lang="es-ES" dirty="0" smtClean="0"/>
              <a:t>“MI HISTORIA”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2071678"/>
          <a:ext cx="8229600" cy="297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1426098">
                <a:tc>
                  <a:txBody>
                    <a:bodyPr/>
                    <a:lstStyle/>
                    <a:p>
                      <a:r>
                        <a:rPr lang="es-ES" smtClean="0"/>
                        <a:t>ESCRIBE</a:t>
                      </a:r>
                      <a:r>
                        <a:rPr lang="es-ES" baseline="0" smtClean="0"/>
                        <a:t> LA HISTORIA DE TU VIDA MEDIANTE UNA LÍNEA DE TIEMPO, PÍDELE AYUDA A TUS  FAMILIARES PARA TENER DETALLES MAS PRECISOS DE TU VIDA</a:t>
                      </a:r>
                    </a:p>
                    <a:p>
                      <a:r>
                        <a:rPr lang="es-ES" baseline="0" smtClean="0">
                          <a:solidFill>
                            <a:schemeClr val="tx1"/>
                          </a:solidFill>
                        </a:rPr>
                        <a:t>(DE DEBE DESARROLLAR EN UNA PÁGINA EN EL CUADERNO DE HISTORIA)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45710">
                <a:tc>
                  <a:txBody>
                    <a:bodyPr/>
                    <a:lstStyle/>
                    <a:p>
                      <a:r>
                        <a:rPr lang="es-ES" dirty="0" smtClean="0"/>
                        <a:t>LA</a:t>
                      </a:r>
                      <a:r>
                        <a:rPr lang="es-ES" baseline="0" dirty="0" smtClean="0"/>
                        <a:t> HISTORIA DE MI VIDA…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5429264"/>
            <a:ext cx="9144000" cy="1214446"/>
          </a:xfrm>
          <a:prstGeom prst="rect">
            <a:avLst/>
          </a:prstGeom>
          <a:solidFill>
            <a:schemeClr val="accent6">
              <a:lumMod val="75000"/>
              <a:alpha val="58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ACTIVIDAD DE DESARROLLO</a:t>
            </a:r>
            <a:br>
              <a:rPr lang="es-ES" dirty="0" smtClean="0"/>
            </a:br>
            <a:r>
              <a:rPr lang="es-ES" dirty="0" smtClean="0"/>
              <a:t>PRIMERA PARTE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28662" y="2214554"/>
          <a:ext cx="7048528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8528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mtClean="0"/>
                        <a:t>RESPONDE</a:t>
                      </a:r>
                      <a:r>
                        <a:rPr lang="es-ES" baseline="0" smtClean="0"/>
                        <a:t> LAS SIGUIENTES PREGUNTAS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mtClean="0"/>
                        <a:t>1. ¿CUÁL</a:t>
                      </a:r>
                      <a:r>
                        <a:rPr lang="es-ES" baseline="0" smtClean="0"/>
                        <a:t> ES EL OBJETIVO DE ORDENAR LA HISTORIA EN ETAPAS?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mtClean="0"/>
                        <a:t>2. ¿CÓMO</a:t>
                      </a:r>
                      <a:r>
                        <a:rPr lang="es-ES" baseline="0" smtClean="0"/>
                        <a:t> SE LOGRÓ CONOCER LOS HECHOS OCURRIDOS DURANTE LA LLAMADA PREHISTORIA O PALEOHISTORIA?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mtClean="0"/>
                        <a:t>3.¿</a:t>
                      </a:r>
                      <a:r>
                        <a:rPr lang="es-ES" baseline="0" smtClean="0"/>
                        <a:t> EN QUE ETAPAS DIVIDIMOS LA PREHISTORIA?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mtClean="0"/>
                        <a:t>4.¿QUÉ</a:t>
                      </a:r>
                      <a:r>
                        <a:rPr lang="es-ES" baseline="0" smtClean="0"/>
                        <a:t> FACTORES PERMITIERON LA HOMINIZACIÓN?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5. ¿CÓMO</a:t>
                      </a:r>
                      <a:r>
                        <a:rPr lang="es-ES" baseline="0" dirty="0" smtClean="0"/>
                        <a:t> SE EXPLICÓ EL POBLAMIENTO AMERICANO?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-142908" y="5429264"/>
            <a:ext cx="9286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2800" dirty="0" smtClean="0"/>
              <a:t>JUSTIFICA USANDO EL POWER POINT Y EL APUNTE DE APOYO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5429264"/>
            <a:ext cx="9144000" cy="1214446"/>
          </a:xfrm>
          <a:prstGeom prst="rect">
            <a:avLst/>
          </a:prstGeom>
          <a:solidFill>
            <a:schemeClr val="accent6">
              <a:lumMod val="75000"/>
              <a:alpha val="58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ACTIVIDAD DE DESARROLLO </a:t>
            </a:r>
            <a:br>
              <a:rPr lang="es-ES" dirty="0" smtClean="0"/>
            </a:br>
            <a:r>
              <a:rPr lang="es-ES" dirty="0" smtClean="0"/>
              <a:t>PARTE 2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524000" y="1397000"/>
          <a:ext cx="6096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CONFECCIONA</a:t>
                      </a:r>
                      <a:r>
                        <a:rPr lang="es-ES" sz="2400" baseline="0" dirty="0" smtClean="0"/>
                        <a:t> UNA FICHA INFORMATIVA DE LAS ESPECIES DE HOMÍNIDOS, INDICANDO LAS SIGUIENTES CARACTERÍSTICAS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2400" dirty="0" smtClean="0"/>
                        <a:t>PERIODO DE</a:t>
                      </a:r>
                      <a:r>
                        <a:rPr lang="es-ES" sz="2400" baseline="0" dirty="0" smtClean="0"/>
                        <a:t> APARICIÓN EN LA TIERRA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2400" baseline="0" dirty="0" smtClean="0"/>
                        <a:t>CAPACIDAD CRANEAL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2400" baseline="0" dirty="0" smtClean="0"/>
                        <a:t>ESTATURA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2400" baseline="0" dirty="0" smtClean="0"/>
                        <a:t>HABILIDADES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2400" baseline="0" dirty="0" smtClean="0"/>
                        <a:t>HUBICACIÓN DE SU APARICIÓN </a:t>
                      </a:r>
                      <a:endParaRPr lang="es-E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142876" y="5403851"/>
            <a:ext cx="892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2800" dirty="0" smtClean="0"/>
              <a:t>JUSTIFICA USANDO EL POWER POINT Y EL APUNTE DE APOYO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1928802"/>
            <a:ext cx="9144000" cy="2571768"/>
          </a:xfrm>
          <a:prstGeom prst="rect">
            <a:avLst/>
          </a:prstGeom>
          <a:solidFill>
            <a:schemeClr val="accent6">
              <a:lumMod val="75000"/>
              <a:alpha val="58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 DE CIERRE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57158" y="2000240"/>
            <a:ext cx="8572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¿CÓMO LA HISTORIA EXPLICA LA APARICIÓN DE LA HUMANIDAD, Y COMO ESTA COMIENZA A DESARROLLARSE POR EL PLANETA?</a:t>
            </a:r>
          </a:p>
          <a:p>
            <a:pPr algn="ctr"/>
            <a:endParaRPr lang="es-ES" sz="3600" dirty="0"/>
          </a:p>
          <a:p>
            <a:pPr algn="ctr"/>
            <a:endParaRPr lang="es-ES" sz="3600" dirty="0" smtClean="0"/>
          </a:p>
          <a:p>
            <a:pPr algn="ctr"/>
            <a:r>
              <a:rPr lang="es-ES" sz="3600" dirty="0" smtClean="0"/>
              <a:t>JUSTIFICA TU RESPUESTA 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VISO IMPORTAN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85728"/>
            <a:ext cx="6643734" cy="327772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00034" y="3071810"/>
            <a:ext cx="84296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Aharoni" pitchFamily="2" charset="-79"/>
                <a:cs typeface="Aharoni" pitchFamily="2" charset="-79"/>
              </a:rPr>
              <a:t>IMPORTANTE¡¡¡¡¡¡</a:t>
            </a:r>
          </a:p>
          <a:p>
            <a:pPr algn="ctr"/>
            <a:r>
              <a:rPr lang="es-ES" sz="2000" b="1" dirty="0" smtClean="0"/>
              <a:t>LAS ACTIVIDADES DEBEN DESARROLLARSE EN TU CUADERNO DE HISTORIA.</a:t>
            </a:r>
          </a:p>
          <a:p>
            <a:pPr algn="ctr"/>
            <a:r>
              <a:rPr lang="es-ES" sz="2000" b="1" dirty="0" smtClean="0"/>
              <a:t>AL TERMINO DE LA SEMANA  DEBE SACARLE UNA FOTO AL CUADERNO Y ENVIARLA AL SIGUIENTE CORREO:</a:t>
            </a:r>
          </a:p>
          <a:p>
            <a:pPr algn="ctr"/>
            <a:endParaRPr lang="es-ES" sz="2000" b="1" dirty="0" smtClean="0"/>
          </a:p>
          <a:p>
            <a:pPr algn="ctr"/>
            <a:r>
              <a:rPr lang="es-ES" sz="2000" b="1" dirty="0" smtClean="0">
                <a:hlinkClick r:id="rId3"/>
              </a:rPr>
              <a:t>HISTORIACOLLEGE@GMAIL.COM</a:t>
            </a:r>
            <a:endParaRPr lang="es-ES" sz="2000" b="1" dirty="0" smtClean="0"/>
          </a:p>
          <a:p>
            <a:pPr algn="ctr"/>
            <a:r>
              <a:rPr lang="es-ES" sz="2000" b="1" dirty="0" smtClean="0"/>
              <a:t>EN ASUNTO DEBE INDICAR: NOMBRE DEL ESTUDIANTE Y CURSO  </a:t>
            </a:r>
          </a:p>
          <a:p>
            <a:pPr algn="ctr"/>
            <a:endParaRPr 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 creación de Adán - Wikipedia, la enciclopedia lib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6357982" cy="288490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643042" y="4143380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EXPLICACIÓN CREACIONISTA: </a:t>
            </a:r>
          </a:p>
          <a:p>
            <a:r>
              <a:rPr lang="es-ES" sz="3200" dirty="0" smtClean="0"/>
              <a:t>DIOS ES EL CREADOR DEL HOMBRE Y LA MUJER </a:t>
            </a:r>
            <a:endParaRPr lang="es-E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Evolución del hombre: Concepto y Etap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Evolución del hombre: Concepto y Etap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5 Imagen" descr="evolucion-del-hombre-e15341802814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6096000" cy="304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643042" y="4143380"/>
            <a:ext cx="68580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EXPLICACIÓN  EVOLUTIVA: </a:t>
            </a:r>
          </a:p>
          <a:p>
            <a:r>
              <a:rPr lang="es-ES" sz="3200" dirty="0" smtClean="0"/>
              <a:t>LA ESPECIE HUMANA HA EVOLUCIONADO DESDE LOS ANTIGUOS PRIMATES.</a:t>
            </a:r>
            <a:endParaRPr lang="es-E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EN ESTA CLASE CONOCERÁS LA EXPLICACIÓN EVOLUTIVA DE LA HUMANIDAD</a:t>
            </a:r>
            <a:endParaRPr lang="es-ES" dirty="0"/>
          </a:p>
        </p:txBody>
      </p:sp>
      <p:pic>
        <p:nvPicPr>
          <p:cNvPr id="20482" name="Picture 2" descr="Lucy, el esqueleto que revolucionó la antropología | De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571744"/>
            <a:ext cx="6053129" cy="3673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ORDENANDO LA HISTORIA</a:t>
            </a:r>
            <a:endParaRPr lang="es-E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571472" y="1214422"/>
            <a:ext cx="4143404" cy="539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00174"/>
            <a:ext cx="3676659" cy="406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00150"/>
            <a:ext cx="8410575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ETAPAS DE LA HISTORIA UNIVERSAL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¿Por qué Prehistoria?</a:t>
            </a:r>
            <a:endParaRPr lang="es-E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35909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 descr="Prehistoria: etapas, sociedad, inventos y característic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071678"/>
            <a:ext cx="4597624" cy="2390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¿Cómo conocemos de la Prehistoria si no conocemos testimonios escritos?</a:t>
            </a:r>
            <a:endParaRPr lang="es-E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792961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143380"/>
            <a:ext cx="6581767" cy="257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390</Words>
  <Application>Microsoft Office PowerPoint</Application>
  <PresentationFormat>Presentación en pantalla (4:3)</PresentationFormat>
  <Paragraphs>60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PROCESO DE HOMINIZACIÓN </vt:lpstr>
      <vt:lpstr>EXISTEN DOS EXPLICACIONES FRENTE A LA APARICIÓN DEL HOMBRE EN LA TIERRA</vt:lpstr>
      <vt:lpstr>Diapositiva 3</vt:lpstr>
      <vt:lpstr>Diapositiva 4</vt:lpstr>
      <vt:lpstr>EN ESTA CLASE CONOCERÁS LA EXPLICACIÓN EVOLUTIVA DE LA HUMANIDAD</vt:lpstr>
      <vt:lpstr>1. ORDENANDO LA HISTORIA</vt:lpstr>
      <vt:lpstr>ETAPAS DE LA HISTORIA UNIVERSAL </vt:lpstr>
      <vt:lpstr>¿Por qué Prehistoria?</vt:lpstr>
      <vt:lpstr>¿Cómo conocemos de la Prehistoria si no conocemos testimonios escritos?</vt:lpstr>
      <vt:lpstr>NUEVA PROPUESTA CONCEPTUAL LA PALEOHISTORIA</vt:lpstr>
      <vt:lpstr>Diapositiva 11</vt:lpstr>
      <vt:lpstr>EVOLUCIÓN HUMANA LA HOMINIZACIÓN </vt:lpstr>
      <vt:lpstr>EVOLUCIÓN DE LA ESPECIE HUMANA</vt:lpstr>
      <vt:lpstr>Diapositiva 14</vt:lpstr>
      <vt:lpstr>Diapositiva 15</vt:lpstr>
      <vt:lpstr>HOMINIZACIÓN</vt:lpstr>
      <vt:lpstr>POBLAMIENTO HUMANO</vt:lpstr>
      <vt:lpstr>TEORÍAS DEL POBLAMIENTO AMERICANO</vt:lpstr>
      <vt:lpstr>FIN DE ÉSTA CLASE</vt:lpstr>
      <vt:lpstr>ACTIVIDAD DE INICIO “MI HISTORIA”</vt:lpstr>
      <vt:lpstr>ACTIVIDAD DE DESARROLLO PRIMERA PARTE</vt:lpstr>
      <vt:lpstr>ACTIVIDAD DE DESARROLLO  PARTE 2</vt:lpstr>
      <vt:lpstr>ACTIVIDAD DE CIERRE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 DE HOMINIZACIÓN</dc:title>
  <dc:creator>usuario</dc:creator>
  <cp:lastModifiedBy>usuario</cp:lastModifiedBy>
  <cp:revision>19</cp:revision>
  <dcterms:created xsi:type="dcterms:W3CDTF">2020-03-29T14:35:21Z</dcterms:created>
  <dcterms:modified xsi:type="dcterms:W3CDTF">2020-03-30T20:22:45Z</dcterms:modified>
</cp:coreProperties>
</file>