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549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06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6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69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46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49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568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60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46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44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66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682F-7F13-4DE4-BABC-B14C981FBC8A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7C99-6F32-4772-B3E5-DAF8074CB5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212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U1: «SISTEMA LOCOMOTOR Y NERVIOSO»</a:t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Objetivo: «Describir las estructuras del sistema locomotor».</a:t>
            </a:r>
            <a:endParaRPr lang="es-CL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9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029067"/>
          </a:xfrm>
        </p:spPr>
        <p:txBody>
          <a:bodyPr>
            <a:noAutofit/>
          </a:bodyPr>
          <a:lstStyle/>
          <a:p>
            <a:pPr algn="l"/>
            <a:r>
              <a:rPr lang="es-CL" sz="32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/>
            </a:r>
            <a:br>
              <a:rPr lang="es-CL" sz="32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lang="es-CL" sz="32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s-CL" sz="32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CL" sz="3600" b="1" i="0" u="sng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Movimiento</a:t>
            </a:r>
            <a: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: Gracias a los músculos que se insertan en los huesos a través de los tendones y su contracción sincronizada, se produce el movimiento.</a:t>
            </a:r>
            <a:r>
              <a:rPr lang="es-CL" sz="3600" b="0" i="0" dirty="0" smtClean="0">
                <a:solidFill>
                  <a:srgbClr val="666666"/>
                </a:solidFill>
                <a:effectLst/>
                <a:latin typeface="Comic Sans MS" pitchFamily="66" charset="0"/>
              </a:rPr>
              <a:t/>
            </a:r>
            <a:br>
              <a:rPr lang="es-CL" sz="3600" b="0" i="0" dirty="0" smtClean="0">
                <a:solidFill>
                  <a:srgbClr val="666666"/>
                </a:solidFill>
                <a:effectLst/>
                <a:latin typeface="Comic Sans MS" pitchFamily="66" charset="0"/>
              </a:rPr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4624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2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es-CL" sz="4800" dirty="0">
                <a:solidFill>
                  <a:srgbClr val="333333"/>
                </a:solidFill>
                <a:latin typeface="Comic Sans MS" pitchFamily="66" charset="0"/>
              </a:rPr>
              <a:t>Según su forma los huesos pueden ser de tres tipos:</a:t>
            </a:r>
            <a:br>
              <a:rPr lang="es-CL" sz="4800" dirty="0">
                <a:solidFill>
                  <a:srgbClr val="333333"/>
                </a:solidFill>
                <a:latin typeface="Comic Sans MS" pitchFamily="66" charset="0"/>
              </a:rPr>
            </a:br>
            <a:r>
              <a:rPr lang="es-CL" sz="4800" dirty="0">
                <a:solidFill>
                  <a:srgbClr val="333333"/>
                </a:solidFill>
                <a:latin typeface="Comic Sans MS" pitchFamily="66" charset="0"/>
              </a:rPr>
              <a:t> </a:t>
            </a:r>
            <a:br>
              <a:rPr lang="es-CL" sz="4800" dirty="0">
                <a:solidFill>
                  <a:srgbClr val="333333"/>
                </a:solidFill>
                <a:latin typeface="Comic Sans MS" pitchFamily="66" charset="0"/>
              </a:rPr>
            </a:br>
            <a:r>
              <a:rPr lang="es-CL" sz="4800" dirty="0">
                <a:solidFill>
                  <a:srgbClr val="00B050"/>
                </a:solidFill>
                <a:latin typeface="Comic Sans MS" pitchFamily="66" charset="0"/>
              </a:rPr>
              <a:t>- Huesos largos</a:t>
            </a:r>
            <a:r>
              <a:rPr lang="es-CL" sz="4800" dirty="0">
                <a:solidFill>
                  <a:srgbClr val="333333"/>
                </a:solidFill>
                <a:latin typeface="Comic Sans MS" pitchFamily="66" charset="0"/>
              </a:rPr>
              <a:t/>
            </a:r>
            <a:br>
              <a:rPr lang="es-CL" sz="4800" dirty="0">
                <a:solidFill>
                  <a:srgbClr val="333333"/>
                </a:solidFill>
                <a:latin typeface="Comic Sans MS" pitchFamily="66" charset="0"/>
              </a:rPr>
            </a:br>
            <a:r>
              <a:rPr lang="es-CL" sz="4800" dirty="0">
                <a:solidFill>
                  <a:srgbClr val="FF0000"/>
                </a:solidFill>
                <a:latin typeface="Comic Sans MS" pitchFamily="66" charset="0"/>
              </a:rPr>
              <a:t>- Huesos cortos</a:t>
            </a:r>
            <a:br>
              <a:rPr lang="es-CL" sz="4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sz="4800" dirty="0">
                <a:solidFill>
                  <a:srgbClr val="00B0F0"/>
                </a:solidFill>
                <a:latin typeface="Comic Sans MS" pitchFamily="66" charset="0"/>
              </a:rPr>
              <a:t>- Huesos planos</a:t>
            </a:r>
            <a:r>
              <a:rPr lang="es-CL" dirty="0">
                <a:solidFill>
                  <a:srgbClr val="00B0F0"/>
                </a:solidFill>
                <a:latin typeface="Open Sans"/>
              </a:rPr>
              <a:t/>
            </a:r>
            <a:br>
              <a:rPr lang="es-CL" dirty="0">
                <a:solidFill>
                  <a:srgbClr val="00B0F0"/>
                </a:solidFill>
                <a:latin typeface="Open San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506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r>
              <a:rPr lang="es-CL" sz="4000" b="1" dirty="0">
                <a:solidFill>
                  <a:srgbClr val="00B050"/>
                </a:solidFill>
                <a:latin typeface="Comic Sans MS" pitchFamily="66" charset="0"/>
              </a:rPr>
              <a:t>Huesos largos: 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tienen forma alargada. Actúan como palancas para el movimiento (Ej.: fémur, tibia, húmero, radio, etc.). 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10343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09924" y="4005064"/>
            <a:ext cx="77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L" sz="1400" dirty="0">
                <a:solidFill>
                  <a:prstClr val="black"/>
                </a:solidFill>
              </a:rPr>
              <a:t>Húmero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30" y="4215615"/>
            <a:ext cx="389843" cy="3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7218"/>
            <a:ext cx="2176463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94817"/>
            <a:ext cx="248126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79634" y="3275112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72278" y="5229200"/>
            <a:ext cx="599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L" sz="1400" dirty="0">
                <a:solidFill>
                  <a:prstClr val="black"/>
                </a:solidFill>
              </a:rPr>
              <a:t>Radio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323972" y="5407444"/>
            <a:ext cx="348150" cy="268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7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es-CL" sz="4000" b="1" dirty="0">
                <a:solidFill>
                  <a:srgbClr val="FF0000"/>
                </a:solidFill>
                <a:latin typeface="Comic Sans MS" pitchFamily="66" charset="0"/>
              </a:rPr>
              <a:t>Huesos cortos:</a:t>
            </a:r>
            <a:r>
              <a:rPr lang="es-CL" sz="4000" b="1" dirty="0">
                <a:solidFill>
                  <a:srgbClr val="333333"/>
                </a:solidFill>
                <a:latin typeface="Comic Sans MS" pitchFamily="66" charset="0"/>
              </a:rPr>
              <a:t> 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son más o menos pequeños (Ej.: vértebras, huesos de la muñeca, huesos de las manos, </a:t>
            </a:r>
            <a:r>
              <a:rPr lang="es-CL" sz="4000" dirty="0" err="1">
                <a:solidFill>
                  <a:srgbClr val="333333"/>
                </a:solidFill>
                <a:latin typeface="Comic Sans MS" pitchFamily="66" charset="0"/>
              </a:rPr>
              <a:t>etc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). 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26400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8206"/>
            <a:ext cx="16224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9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srgbClr val="00B0F0"/>
                </a:solidFill>
                <a:latin typeface="Comic Sans MS" pitchFamily="66" charset="0"/>
              </a:rPr>
              <a:t>Huesos planos:</a:t>
            </a:r>
            <a:r>
              <a:rPr lang="es-CL" sz="4000" b="1" dirty="0">
                <a:solidFill>
                  <a:srgbClr val="333333"/>
                </a:solidFill>
                <a:latin typeface="Comic Sans MS" pitchFamily="66" charset="0"/>
              </a:rPr>
              <a:t> 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tienen forma aplanada. Actúan como protectores de órganos. (Ej.: los huesos del cráneo, la pelvis, las costillas, </a:t>
            </a:r>
            <a:r>
              <a:rPr lang="es-CL" sz="4000" dirty="0" err="1">
                <a:solidFill>
                  <a:srgbClr val="333333"/>
                </a:solidFill>
                <a:latin typeface="Comic Sans MS" pitchFamily="66" charset="0"/>
              </a:rPr>
              <a:t>etc</a:t>
            </a:r>
            <a:r>
              <a:rPr lang="es-CL" sz="4000" dirty="0">
                <a:solidFill>
                  <a:srgbClr val="333333"/>
                </a:solidFill>
                <a:latin typeface="Comic Sans MS" pitchFamily="66" charset="0"/>
              </a:rPr>
              <a:t>).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337169"/>
            <a:ext cx="777875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8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150"/>
            <a:ext cx="865663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93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184576"/>
          </a:xfrm>
        </p:spPr>
        <p:txBody>
          <a:bodyPr>
            <a:normAutofit/>
          </a:bodyPr>
          <a:lstStyle/>
          <a:p>
            <a:r>
              <a:rPr lang="es-CL" sz="5400" dirty="0" smtClean="0">
                <a:latin typeface="Comic Sans MS" pitchFamily="66" charset="0"/>
              </a:rPr>
              <a:t>A continuación, lee y estudia las páginas 30 y 31 de tu libro de ciencias.</a:t>
            </a:r>
            <a:endParaRPr lang="es-CL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9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 smtClean="0">
                <a:latin typeface="Comic Sans MS" pitchFamily="66" charset="0"/>
              </a:rPr>
              <a:t/>
            </a:r>
            <a:br>
              <a:rPr lang="es-CL" dirty="0" smtClean="0">
                <a:latin typeface="Comic Sans MS" pitchFamily="66" charset="0"/>
              </a:rPr>
            </a:br>
            <a:r>
              <a:rPr lang="es-CL" u="sng" dirty="0" smtClean="0">
                <a:latin typeface="Comic Sans MS" pitchFamily="66" charset="0"/>
              </a:rPr>
              <a:t>Trabaja en tu cuaderno</a:t>
            </a:r>
            <a:r>
              <a:rPr lang="es-CL" dirty="0" smtClean="0">
                <a:latin typeface="Comic Sans MS" pitchFamily="66" charset="0"/>
              </a:rPr>
              <a:t/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1.- Completa las siguientes oraciones:</a:t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a) Las costillas protegen _________________________</a:t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b) La columna vertebral permite ________________al cuerpo y protege la _________________</a:t>
            </a:r>
            <a:br>
              <a:rPr lang="es-CL" dirty="0" smtClean="0">
                <a:latin typeface="Comic Sans MS" pitchFamily="66" charset="0"/>
              </a:rPr>
            </a:br>
            <a:r>
              <a:rPr lang="es-CL" dirty="0" smtClean="0">
                <a:latin typeface="Comic Sans MS" pitchFamily="66" charset="0"/>
              </a:rPr>
              <a:t>c) El cráneo ________________</a:t>
            </a:r>
            <a:br>
              <a:rPr lang="es-CL" dirty="0" smtClean="0">
                <a:latin typeface="Comic Sans MS" pitchFamily="66" charset="0"/>
              </a:rPr>
            </a:b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6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 smtClean="0">
                <a:latin typeface="Comic Sans MS" pitchFamily="66" charset="0"/>
              </a:rPr>
              <a:t>2.-En los rectángulos, escribe el nombre de cada uno de los huesos: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340768"/>
            <a:ext cx="61206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08385" y="1556792"/>
            <a:ext cx="1584176" cy="50405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2195736" y="2564904"/>
            <a:ext cx="1562587" cy="4572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381944" y="3332977"/>
            <a:ext cx="1615869" cy="60007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1835696" y="4581128"/>
            <a:ext cx="1934103" cy="4320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1547665" y="5517232"/>
            <a:ext cx="2066527" cy="57606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652120" y="2564904"/>
            <a:ext cx="2160240" cy="48999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5784240" y="4468269"/>
            <a:ext cx="2172135" cy="54490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012160" y="3250704"/>
            <a:ext cx="2232248" cy="53833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5954358" y="5373216"/>
            <a:ext cx="2144485" cy="57606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42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s-CL" sz="5400" dirty="0">
                <a:solidFill>
                  <a:srgbClr val="FF0000"/>
                </a:solidFill>
                <a:latin typeface="Comic Sans MS" pitchFamily="66" charset="0"/>
              </a:rPr>
              <a:t>Antes de trabajar con la </a:t>
            </a:r>
            <a:r>
              <a:rPr lang="es-CL" sz="5400" dirty="0" smtClean="0">
                <a:solidFill>
                  <a:srgbClr val="FF0000"/>
                </a:solidFill>
                <a:latin typeface="Comic Sans MS" pitchFamily="66" charset="0"/>
              </a:rPr>
              <a:t>diapositivas, </a:t>
            </a:r>
            <a:r>
              <a:rPr lang="es-CL" sz="5400" dirty="0">
                <a:solidFill>
                  <a:srgbClr val="FF0000"/>
                </a:solidFill>
                <a:latin typeface="Comic Sans MS" pitchFamily="66" charset="0"/>
              </a:rPr>
              <a:t>debes leer y responder las páginas 22, 23, 24 y 25 de tu libro de ciencias.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043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es-CL" b="1" u="sng" dirty="0" smtClean="0">
                <a:solidFill>
                  <a:srgbClr val="FF0000"/>
                </a:solidFill>
                <a:latin typeface="Comic Sans MS" pitchFamily="66" charset="0"/>
              </a:rPr>
              <a:t>DESCRIBO LAS ESTRUCTURAS DEL SISTEMA LOCOMOTOR</a:t>
            </a: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.»</a:t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Para efectuar cualquier tipo de movimiento intervienen fundamentalmente dos sistemas:</a:t>
            </a:r>
            <a:r>
              <a:rPr lang="es-CL" sz="3600" b="0" i="0" dirty="0" smtClean="0">
                <a:solidFill>
                  <a:srgbClr val="666666"/>
                </a:solidFill>
                <a:effectLst/>
                <a:latin typeface="Comic Sans MS" pitchFamily="66" charset="0"/>
              </a:rPr>
              <a:t/>
            </a:r>
            <a:br>
              <a:rPr lang="es-CL" sz="3600" b="0" i="0" dirty="0" smtClean="0">
                <a:solidFill>
                  <a:srgbClr val="666666"/>
                </a:solidFill>
                <a:effectLst/>
                <a:latin typeface="Comic Sans MS" pitchFamily="66" charset="0"/>
              </a:rPr>
            </a:br>
            <a: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a) </a:t>
            </a:r>
            <a:r>
              <a:rPr lang="es-CL" sz="3600" b="0" i="0" dirty="0" smtClean="0">
                <a:solidFill>
                  <a:srgbClr val="00B050"/>
                </a:solidFill>
                <a:effectLst/>
                <a:latin typeface="Comic Sans MS" pitchFamily="66" charset="0"/>
              </a:rPr>
              <a:t>Sistema locomotor</a:t>
            </a:r>
            <a:r>
              <a:rPr lang="es-CL" sz="3600" b="0" i="0" dirty="0" smtClean="0">
                <a:solidFill>
                  <a:srgbClr val="666666"/>
                </a:solidFill>
                <a:effectLst/>
                <a:latin typeface="Comic Sans MS" pitchFamily="66" charset="0"/>
              </a:rPr>
              <a:t/>
            </a:r>
            <a:br>
              <a:rPr lang="es-CL" sz="3600" b="0" i="0" dirty="0" smtClean="0">
                <a:solidFill>
                  <a:srgbClr val="666666"/>
                </a:solidFill>
                <a:effectLst/>
                <a:latin typeface="Comic Sans MS" pitchFamily="66" charset="0"/>
              </a:rPr>
            </a:br>
            <a: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b) </a:t>
            </a:r>
            <a:r>
              <a:rPr lang="es-CL" sz="36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Sistema nervioso</a:t>
            </a:r>
            <a:br>
              <a:rPr lang="es-CL" sz="36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Todos los movimientos efectuados por el sistema locomotor están determinados y coordinados por el sistema nervioso.</a:t>
            </a:r>
            <a:endParaRPr lang="es-CL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5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es-CL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El sistema locomotor es el conjunto de estructuras que permite a nuestro cuerpo realizar cualquier tipo de movimiento. Está formado por </a:t>
            </a:r>
            <a:r>
              <a:rPr lang="es-CL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el esqueleto o sistema óseo (huesos)</a:t>
            </a:r>
            <a:r>
              <a:rPr lang="es-CL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y el </a:t>
            </a:r>
            <a:r>
              <a:rPr lang="es-CL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sistema muscular(músculos</a:t>
            </a:r>
            <a:r>
              <a:rPr lang="es-CL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). Los que trabajan en conjunto.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s-CL" sz="54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El esqueleto es el conjunto de todos los huesos del cuerpo, aproximadamente </a:t>
            </a:r>
            <a:r>
              <a:rPr lang="es-CL" sz="5400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206 huesos</a:t>
            </a:r>
            <a:r>
              <a:rPr lang="es-CL" sz="54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414857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s-CL" sz="5400" b="0" i="0" dirty="0" smtClean="0">
                <a:solidFill>
                  <a:srgbClr val="0070C0"/>
                </a:solidFill>
                <a:effectLst/>
                <a:latin typeface="Comic Sans MS" pitchFamily="66" charset="0"/>
              </a:rPr>
              <a:t>Los huesos son órganos duros y resistentes que forman el esqueleto</a:t>
            </a:r>
            <a:r>
              <a:rPr lang="es-CL" sz="54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, gracias a que están compuestos de sales minerales, como el calcio. </a:t>
            </a:r>
            <a:endParaRPr lang="es-CL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9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5976664"/>
          </a:xfrm>
        </p:spPr>
        <p:txBody>
          <a:bodyPr>
            <a:normAutofit fontScale="90000"/>
          </a:bodyPr>
          <a:lstStyle/>
          <a:p>
            <a:pPr algn="l"/>
            <a:r>
              <a:rPr lang="es-CL" sz="4900" dirty="0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es-CL" sz="49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os huesos cumplen con las siguientes funciones: </a:t>
            </a:r>
            <a:br>
              <a:rPr lang="es-CL" sz="49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lang="es-CL" sz="4900" dirty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es-CL" sz="4900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dan soporte y forma a nuestro cuerpo</a:t>
            </a:r>
            <a:r>
              <a:rPr lang="es-CL" sz="49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,  </a:t>
            </a:r>
            <a:br>
              <a:rPr lang="es-CL" sz="49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lang="es-CL" sz="49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s-CL" sz="49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</a:rPr>
              <a:t>protegen órganos importantes</a:t>
            </a:r>
            <a:r>
              <a:rPr lang="es-CL" sz="49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y </a:t>
            </a:r>
            <a:br>
              <a:rPr lang="es-CL" sz="49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lang="es-CL" sz="4900" b="0" i="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*permiten el movimiento del cuerpo o de partes de este.</a:t>
            </a:r>
            <a:r>
              <a:rPr lang="es-CL" dirty="0" smtClean="0">
                <a:latin typeface="Comic Sans MS" pitchFamily="66" charset="0"/>
              </a:rPr>
              <a:t/>
            </a:r>
            <a:br>
              <a:rPr lang="es-CL" dirty="0" smtClean="0">
                <a:latin typeface="Comic Sans MS" pitchFamily="66" charset="0"/>
              </a:rPr>
            </a:b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pPr algn="l"/>
            <a:r>
              <a:rPr lang="es-CL" sz="5400" b="1" i="0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Soporte</a:t>
            </a:r>
            <a:r>
              <a:rPr lang="es-CL" sz="54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: Los huesos proveen un cuadro rígido de soporte para los músculos y tejidos blandos.</a:t>
            </a:r>
            <a:endParaRPr lang="es-CL" sz="5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5782" r="59629" b="6571"/>
          <a:stretch/>
        </p:blipFill>
        <p:spPr bwMode="auto">
          <a:xfrm>
            <a:off x="3134753" y="3140968"/>
            <a:ext cx="2808311" cy="358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8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384376"/>
          </a:xfrm>
        </p:spPr>
        <p:txBody>
          <a:bodyPr>
            <a:noAutofit/>
          </a:bodyPr>
          <a:lstStyle/>
          <a:p>
            <a:pPr algn="l"/>
            <a:r>
              <a:rPr lang="es-CL" sz="3200" b="1" i="0" u="sng" dirty="0" smtClean="0"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</a:rPr>
              <a:t>Protección</a:t>
            </a:r>
            <a:r>
              <a:rPr lang="es-CL" sz="3200" b="0" i="0" dirty="0" smtClean="0">
                <a:effectLst/>
                <a:latin typeface="Comic Sans MS" pitchFamily="66" charset="0"/>
              </a:rPr>
              <a:t>: Los huesos forman varias cavidades que protegen los órganos internos de posibles traumatismos. Por ejemplo, el cráneo protege el cerebro frente a los golpes, y la caja torácica, formada por costillas y esternón protege los pulmones y el corazón.</a:t>
            </a:r>
            <a:endParaRPr lang="es-CL" sz="3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645024"/>
            <a:ext cx="813276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659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191</Words>
  <Application>Microsoft Office PowerPoint</Application>
  <PresentationFormat>Presentación en pantalla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Comic Sans MS</vt:lpstr>
      <vt:lpstr>Open Sans</vt:lpstr>
      <vt:lpstr>Tema de Office</vt:lpstr>
      <vt:lpstr>U1: «SISTEMA LOCOMOTOR Y NERVIOSO»  Objetivo: «Describir las estructuras del sistema locomotor».</vt:lpstr>
      <vt:lpstr>Antes de trabajar con la diapositivas, debes leer y responder las páginas 22, 23, 24 y 25 de tu libro de ciencias.</vt:lpstr>
      <vt:lpstr>«DESCRIBO LAS ESTRUCTURAS DEL SISTEMA LOCOMOTOR.» Para efectuar cualquier tipo de movimiento intervienen fundamentalmente dos sistemas: a) Sistema locomotor b) Sistema nervioso Todos los movimientos efectuados por el sistema locomotor están determinados y coordinados por el sistema nervioso.</vt:lpstr>
      <vt:lpstr>El sistema locomotor es el conjunto de estructuras que permite a nuestro cuerpo realizar cualquier tipo de movimiento. Está formado por el esqueleto o sistema óseo (huesos) y el sistema muscular(músculos). Los que trabajan en conjunto.</vt:lpstr>
      <vt:lpstr>El esqueleto es el conjunto de todos los huesos del cuerpo, aproximadamente 206 huesos.</vt:lpstr>
      <vt:lpstr>Los huesos son órganos duros y resistentes que forman el esqueleto, gracias a que están compuestos de sales minerales, como el calcio. </vt:lpstr>
      <vt:lpstr>Los huesos cumplen con las siguientes funciones:  *dan soporte y forma a nuestro cuerpo,   *protegen órganos importantes y  *permiten el movimiento del cuerpo o de partes de este. </vt:lpstr>
      <vt:lpstr>Soporte: Los huesos proveen un cuadro rígido de soporte para los músculos y tejidos blandos.</vt:lpstr>
      <vt:lpstr>Protección: Los huesos forman varias cavidades que protegen los órganos internos de posibles traumatismos. Por ejemplo, el cráneo protege el cerebro frente a los golpes, y la caja torácica, formada por costillas y esternón protege los pulmones y el corazón.</vt:lpstr>
      <vt:lpstr>  Movimiento: Gracias a los músculos que se insertan en los huesos a través de los tendones y su contracción sincronizada, se produce el movimiento.  </vt:lpstr>
      <vt:lpstr>Según su forma los huesos pueden ser de tres tipos:   - Huesos largos - Huesos cortos - Huesos planos </vt:lpstr>
      <vt:lpstr>Huesos largos: tienen forma alargada. Actúan como palancas para el movimiento (Ej.: fémur, tibia, húmero, radio, etc.). </vt:lpstr>
      <vt:lpstr>Huesos cortos: son más o menos pequeños (Ej.: vértebras, huesos de la muñeca, huesos de las manos, etc). </vt:lpstr>
      <vt:lpstr>Huesos planos: tienen forma aplanada. Actúan como protectores de órganos. (Ej.: los huesos del cráneo, la pelvis, las costillas, etc).</vt:lpstr>
      <vt:lpstr>Presentación de PowerPoint</vt:lpstr>
      <vt:lpstr>A continuación, lee y estudia las páginas 30 y 31 de tu libro de ciencias.</vt:lpstr>
      <vt:lpstr> Trabaja en tu cuaderno 1.- Completa las siguientes oraciones: a) Las costillas protegen _________________________ b) La columna vertebral permite ________________al cuerpo y protege la _________________ c) El cráneo ________________ </vt:lpstr>
      <vt:lpstr>2.-En los rectángulos, escribe el nombre de cada uno de los huesos: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U1: «SISTEMA LOCOMOTOR Y NERVIOSO»  Objetivo: «Describir las estructuras del sistema locomotor».</dc:title>
  <dc:creator>cliente</dc:creator>
  <cp:lastModifiedBy>Andrea Beltrán</cp:lastModifiedBy>
  <cp:revision>14</cp:revision>
  <dcterms:created xsi:type="dcterms:W3CDTF">2020-03-30T22:20:37Z</dcterms:created>
  <dcterms:modified xsi:type="dcterms:W3CDTF">2020-04-01T13:54:00Z</dcterms:modified>
</cp:coreProperties>
</file>