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8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093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63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45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14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690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024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69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40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29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43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293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6B45-1199-4BF2-9F51-61410B6536D4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5AE-BB9D-4919-A705-5EB468EE3C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62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</a:rPr>
              <a:t>«SISTEMAS REPRODUCTORES»</a:t>
            </a:r>
            <a:r>
              <a:rPr lang="es-CL" dirty="0">
                <a:solidFill>
                  <a:prstClr val="black"/>
                </a:solidFill>
              </a:rPr>
              <a:t>.</a:t>
            </a:r>
            <a:br>
              <a:rPr lang="es-CL" dirty="0">
                <a:solidFill>
                  <a:prstClr val="black"/>
                </a:solidFill>
              </a:rPr>
            </a:br>
            <a:r>
              <a:rPr lang="es-CL" dirty="0">
                <a:solidFill>
                  <a:prstClr val="black"/>
                </a:solidFill>
              </a:rPr>
              <a:t/>
            </a:r>
            <a:br>
              <a:rPr lang="es-CL" dirty="0">
                <a:solidFill>
                  <a:prstClr val="black"/>
                </a:solidFill>
              </a:rPr>
            </a:br>
            <a:r>
              <a:rPr lang="es-CL" u="sng" dirty="0">
                <a:solidFill>
                  <a:prstClr val="black"/>
                </a:solidFill>
              </a:rPr>
              <a:t>Objetivo</a:t>
            </a:r>
            <a:r>
              <a:rPr lang="es-CL" dirty="0">
                <a:solidFill>
                  <a:prstClr val="black"/>
                </a:solidFill>
              </a:rPr>
              <a:t>: «Observar y comparar, a través de imágenes y esquemas, las principales estructuras de los sistemas reproductores masculino y femenino y describir sus funciones».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55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/>
              </a:rPr>
              <a:t>Conductos deferentes:</a:t>
            </a:r>
            <a:br>
              <a:rPr lang="es-CL" b="1" dirty="0">
                <a:solidFill>
                  <a:srgbClr val="FF0000"/>
                </a:solidFill>
                <a:latin typeface="Arial"/>
              </a:rPr>
            </a:br>
            <a:r>
              <a:rPr lang="es-CL" b="1" dirty="0">
                <a:solidFill>
                  <a:srgbClr val="FF0000"/>
                </a:solidFill>
                <a:latin typeface="Arial"/>
              </a:rPr>
              <a:t/>
            </a:r>
            <a:br>
              <a:rPr lang="es-CL" b="1" dirty="0">
                <a:solidFill>
                  <a:srgbClr val="FF0000"/>
                </a:solidFill>
                <a:latin typeface="Arial"/>
              </a:rPr>
            </a:br>
            <a:r>
              <a:rPr lang="es-CL" b="1" dirty="0">
                <a:solidFill>
                  <a:srgbClr val="333333"/>
                </a:solidFill>
                <a:latin typeface="Arial"/>
              </a:rPr>
              <a:t> </a:t>
            </a:r>
            <a:r>
              <a:rPr lang="es-CL" dirty="0">
                <a:solidFill>
                  <a:srgbClr val="333333"/>
                </a:solidFill>
                <a:latin typeface="Arial"/>
              </a:rPr>
              <a:t>Son unos tubos que conducen los espermatozoides desde los testículos hasta la uretra.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0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Vesículas seminales:</a:t>
            </a:r>
            <a:r>
              <a:rPr lang="es-C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C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CL" dirty="0">
                <a:solidFill>
                  <a:srgbClr val="333333"/>
                </a:solidFill>
                <a:latin typeface="Arial"/>
              </a:rPr>
              <a:t>fabrican un líquido que sirve de alimento y facilita el  movimiento de los espermatozoides. Estos líquidos se mezclan con los espermatozoides y forman el </a:t>
            </a:r>
            <a:r>
              <a:rPr lang="es-CL" u="sng" dirty="0">
                <a:solidFill>
                  <a:srgbClr val="333333"/>
                </a:solidFill>
                <a:latin typeface="Arial"/>
              </a:rPr>
              <a:t>semen</a:t>
            </a:r>
            <a:r>
              <a:rPr lang="es-CL" dirty="0">
                <a:solidFill>
                  <a:srgbClr val="333333"/>
                </a:solidFill>
                <a:latin typeface="Arial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7128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/>
              </a:rPr>
              <a:t>Próstata:</a:t>
            </a:r>
            <a:br>
              <a:rPr lang="es-CL" b="1" dirty="0">
                <a:solidFill>
                  <a:srgbClr val="FF0000"/>
                </a:solidFill>
                <a:latin typeface="arial"/>
              </a:rPr>
            </a:br>
            <a:r>
              <a:rPr lang="es-CL" dirty="0">
                <a:solidFill>
                  <a:srgbClr val="222222"/>
                </a:solidFill>
                <a:latin typeface="arial"/>
              </a:rPr>
              <a:t>Glándula que está unida al cuello de la vejiga de la orina y a la uretra y que segrega un líquido blanquecino y viscoso cuya función es estimular el movimiento de los espermatozoides.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75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81013"/>
            <a:ext cx="8278813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2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Conducto eyaculador:</a:t>
            </a:r>
            <a:b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C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un pequeño tubo que conduce el semen hacia la uretra pasando por la próstata.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435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4813"/>
            <a:ext cx="827881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59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0000"/>
                </a:solidFill>
                <a:latin typeface="Arial"/>
              </a:rPr>
              <a:t>Uretra:</a:t>
            </a:r>
            <a:r>
              <a:rPr lang="es-CL" b="1" dirty="0">
                <a:solidFill>
                  <a:srgbClr val="333333"/>
                </a:solidFill>
                <a:latin typeface="Arial"/>
              </a:rPr>
              <a:t> </a:t>
            </a:r>
            <a:br>
              <a:rPr lang="es-CL" b="1" dirty="0">
                <a:solidFill>
                  <a:srgbClr val="333333"/>
                </a:solidFill>
                <a:latin typeface="Arial"/>
              </a:rPr>
            </a:br>
            <a:r>
              <a:rPr lang="es-CL" dirty="0">
                <a:solidFill>
                  <a:srgbClr val="333333"/>
                </a:solidFill>
                <a:latin typeface="Arial"/>
              </a:rPr>
              <a:t/>
            </a:r>
            <a:br>
              <a:rPr lang="es-CL" dirty="0">
                <a:solidFill>
                  <a:srgbClr val="333333"/>
                </a:solidFill>
                <a:latin typeface="Arial"/>
              </a:rPr>
            </a:br>
            <a:r>
              <a:rPr lang="es-CL" dirty="0">
                <a:solidFill>
                  <a:srgbClr val="333333"/>
                </a:solidFill>
                <a:latin typeface="Arial"/>
              </a:rPr>
              <a:t>Es un conducto  que se prolonga desde la vejiga urinaria, recorre el pene y se comunica con el exterior</a:t>
            </a:r>
            <a:r>
              <a:rPr lang="es-CL" b="1" dirty="0">
                <a:solidFill>
                  <a:srgbClr val="333333"/>
                </a:solidFill>
                <a:latin typeface="Arial"/>
              </a:rPr>
              <a:t>. </a:t>
            </a:r>
            <a:r>
              <a:rPr lang="es-CL" dirty="0">
                <a:solidFill>
                  <a:srgbClr val="333333"/>
                </a:solidFill>
                <a:latin typeface="Arial"/>
              </a:rPr>
              <a:t>Su función es</a:t>
            </a:r>
            <a:r>
              <a:rPr lang="es-CL" b="1" dirty="0">
                <a:solidFill>
                  <a:srgbClr val="333333"/>
                </a:solidFill>
                <a:latin typeface="Arial"/>
              </a:rPr>
              <a:t> </a:t>
            </a:r>
            <a:r>
              <a:rPr lang="es-CL" dirty="0">
                <a:solidFill>
                  <a:srgbClr val="333333"/>
                </a:solidFill>
                <a:latin typeface="Arial"/>
              </a:rPr>
              <a:t>conducir los espermatozoides al exterior.</a:t>
            </a:r>
            <a:br>
              <a:rPr lang="es-CL" dirty="0">
                <a:solidFill>
                  <a:srgbClr val="333333"/>
                </a:solidFill>
                <a:latin typeface="Arial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313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5275"/>
            <a:ext cx="85725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16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s-CL" sz="4000" b="1" dirty="0">
                <a:solidFill>
                  <a:srgbClr val="FF0000"/>
                </a:solidFill>
                <a:latin typeface="Arial"/>
              </a:rPr>
              <a:t>Pene: </a:t>
            </a:r>
            <a:r>
              <a:rPr lang="es-CL" sz="4000" dirty="0">
                <a:solidFill>
                  <a:srgbClr val="333333"/>
                </a:solidFill>
                <a:latin typeface="Arial"/>
              </a:rPr>
              <a:t/>
            </a:r>
            <a:br>
              <a:rPr lang="es-CL" sz="4000" dirty="0">
                <a:solidFill>
                  <a:srgbClr val="333333"/>
                </a:solidFill>
                <a:latin typeface="Arial"/>
              </a:rPr>
            </a:br>
            <a:r>
              <a:rPr lang="es-CL" sz="4000" dirty="0">
                <a:solidFill>
                  <a:srgbClr val="333333"/>
                </a:solidFill>
                <a:latin typeface="Arial"/>
              </a:rPr>
              <a:t>Es el órgano por el que los espermatozoides salen al exterior. En el interior del pene está la uretra (conducto para la salida del semen y para la orina). Su función es introducir los espermatozoides en el aparato reproductor femenino</a:t>
            </a:r>
            <a:r>
              <a:rPr lang="es-CL" sz="4000" dirty="0" smtClean="0">
                <a:solidFill>
                  <a:srgbClr val="333333"/>
                </a:solidFill>
                <a:latin typeface="Arial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523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8300"/>
            <a:ext cx="86026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25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2250"/>
            <a:ext cx="763270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1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714202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latin typeface="Comic Sans MS" pitchFamily="66" charset="0"/>
              </a:rPr>
              <a:t>ACTIVIDADES: </a:t>
            </a:r>
            <a:br>
              <a:rPr lang="es-CL" sz="2400" dirty="0" smtClean="0">
                <a:latin typeface="Comic Sans MS" pitchFamily="66" charset="0"/>
              </a:rPr>
            </a:br>
            <a:r>
              <a:rPr lang="es-CL" sz="2400" dirty="0" smtClean="0">
                <a:latin typeface="Comic Sans MS" pitchFamily="66" charset="0"/>
              </a:rPr>
              <a:t>Trabaja en tu cuaderno (puedes imprimir las imágenes). </a:t>
            </a:r>
            <a:br>
              <a:rPr lang="es-CL" sz="2400" dirty="0" smtClean="0">
                <a:latin typeface="Comic Sans MS" pitchFamily="66" charset="0"/>
              </a:rPr>
            </a:br>
            <a:r>
              <a:rPr lang="es-CL" sz="2400" dirty="0" smtClean="0">
                <a:latin typeface="Comic Sans MS" pitchFamily="66" charset="0"/>
              </a:rPr>
              <a:t>1. Completa con el nombre de cada parte del aparato reproductor masculino.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9977"/>
          <a:stretch/>
        </p:blipFill>
        <p:spPr bwMode="auto">
          <a:xfrm>
            <a:off x="611560" y="1988840"/>
            <a:ext cx="79928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83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CL" sz="2400" dirty="0" smtClean="0">
                <a:latin typeface="Comic Sans MS" pitchFamily="66" charset="0"/>
              </a:rPr>
              <a:t>2. Busca, en la sopa de letras, algunos </a:t>
            </a:r>
            <a:r>
              <a:rPr lang="es-CL" sz="2400" b="1" dirty="0" smtClean="0">
                <a:latin typeface="Comic Sans MS" pitchFamily="66" charset="0"/>
              </a:rPr>
              <a:t>nombres</a:t>
            </a:r>
            <a:r>
              <a:rPr lang="es-CL" sz="2400" dirty="0" smtClean="0">
                <a:latin typeface="Comic Sans MS" pitchFamily="66" charset="0"/>
              </a:rPr>
              <a:t> de las partes del aparato reproductor masculino.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5" cy="52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0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prstClr val="black"/>
                </a:solidFill>
              </a:rPr>
              <a:t>Los sistemas reproductores masculino y femenino, en su estructura, son diferentes. Pero en ambos se encuentran los órganos reproductores, llamados </a:t>
            </a:r>
            <a:r>
              <a:rPr lang="es-CL" sz="4800" b="1" dirty="0">
                <a:solidFill>
                  <a:srgbClr val="FF0000"/>
                </a:solidFill>
              </a:rPr>
              <a:t>gónadas</a:t>
            </a:r>
            <a:r>
              <a:rPr lang="es-CL" sz="4800" dirty="0">
                <a:solidFill>
                  <a:srgbClr val="FF0000"/>
                </a:solidFill>
              </a:rPr>
              <a:t>, </a:t>
            </a:r>
            <a:r>
              <a:rPr lang="es-CL" sz="4800" dirty="0">
                <a:solidFill>
                  <a:prstClr val="black"/>
                </a:solidFill>
              </a:rPr>
              <a:t>los cuales producen </a:t>
            </a:r>
            <a:r>
              <a:rPr lang="es-CL" sz="4800" b="1" dirty="0">
                <a:solidFill>
                  <a:srgbClr val="FF0000"/>
                </a:solidFill>
              </a:rPr>
              <a:t>gametos</a:t>
            </a:r>
            <a:r>
              <a:rPr lang="es-CL" sz="4800" dirty="0">
                <a:solidFill>
                  <a:prstClr val="black"/>
                </a:solidFill>
              </a:rPr>
              <a:t> o células sexuales.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17187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CL" sz="4000" b="1" u="sng" dirty="0">
                <a:solidFill>
                  <a:prstClr val="black"/>
                </a:solidFill>
              </a:rPr>
              <a:t>El sistema reproductor masculino: </a:t>
            </a:r>
            <a:br>
              <a:rPr lang="es-CL" sz="4000" b="1" u="sng" dirty="0">
                <a:solidFill>
                  <a:prstClr val="black"/>
                </a:solidFill>
              </a:rPr>
            </a:br>
            <a:r>
              <a:rPr lang="es-CL" sz="4000" b="1" u="sng" dirty="0">
                <a:solidFill>
                  <a:prstClr val="black"/>
                </a:solidFill>
              </a:rPr>
              <a:t/>
            </a:r>
            <a:br>
              <a:rPr lang="es-CL" sz="4000" b="1" u="sng" dirty="0">
                <a:solidFill>
                  <a:prstClr val="black"/>
                </a:solidFill>
              </a:rPr>
            </a:br>
            <a:r>
              <a:rPr lang="es-CL" sz="4000" dirty="0">
                <a:solidFill>
                  <a:prstClr val="black"/>
                </a:solidFill>
              </a:rPr>
              <a:t>Produce las células sexuales llamadas </a:t>
            </a:r>
            <a:r>
              <a:rPr lang="es-CL" sz="4000" b="1" dirty="0">
                <a:solidFill>
                  <a:srgbClr val="FF0000"/>
                </a:solidFill>
              </a:rPr>
              <a:t>espermatozoides</a:t>
            </a:r>
            <a:r>
              <a:rPr lang="es-CL" sz="4000" b="1" dirty="0">
                <a:solidFill>
                  <a:prstClr val="black"/>
                </a:solidFill>
              </a:rPr>
              <a:t> </a:t>
            </a:r>
            <a:r>
              <a:rPr lang="es-CL" sz="4000" dirty="0">
                <a:solidFill>
                  <a:prstClr val="black"/>
                </a:solidFill>
              </a:rPr>
              <a:t>y el medio en que se encuentran que les permite sobrevivir, es acuoso, rico en agua y nutrientes, llamado </a:t>
            </a:r>
            <a:r>
              <a:rPr lang="es-CL" sz="4000" b="1" dirty="0">
                <a:solidFill>
                  <a:srgbClr val="FF0000"/>
                </a:solidFill>
              </a:rPr>
              <a:t>semen</a:t>
            </a:r>
            <a:r>
              <a:rPr lang="es-CL" sz="4000" dirty="0">
                <a:solidFill>
                  <a:prstClr val="black"/>
                </a:solidFill>
              </a:rPr>
              <a:t>. </a:t>
            </a:r>
            <a:br>
              <a:rPr lang="es-CL" sz="4000" dirty="0">
                <a:solidFill>
                  <a:prstClr val="black"/>
                </a:solidFill>
              </a:rPr>
            </a:br>
            <a:r>
              <a:rPr lang="es-CL" sz="4000" dirty="0">
                <a:solidFill>
                  <a:prstClr val="black"/>
                </a:solidFill>
              </a:rPr>
              <a:t>La producción de estas células se lleva a cabo en los </a:t>
            </a:r>
            <a:r>
              <a:rPr lang="es-CL" sz="4000" b="1" dirty="0">
                <a:solidFill>
                  <a:srgbClr val="FF0000"/>
                </a:solidFill>
              </a:rPr>
              <a:t>testículos.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999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7"/>
            <a:ext cx="6264696" cy="54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199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CL" sz="4000" b="1" dirty="0">
                <a:solidFill>
                  <a:srgbClr val="FF0000"/>
                </a:solidFill>
                <a:latin typeface="Arial"/>
              </a:rPr>
              <a:t>TESTÍCULOS:</a:t>
            </a:r>
            <a:br>
              <a:rPr lang="es-CL" sz="4000" b="1" dirty="0">
                <a:solidFill>
                  <a:srgbClr val="FF0000"/>
                </a:solidFill>
                <a:latin typeface="Arial"/>
              </a:rPr>
            </a:br>
            <a:r>
              <a:rPr lang="es-CL" sz="4000" dirty="0">
                <a:solidFill>
                  <a:srgbClr val="333333"/>
                </a:solidFill>
                <a:latin typeface="Arial"/>
              </a:rPr>
              <a:t>Gónada masculina que producen los espermatozoides, que son las células reproductoras masculinas, y la testosterona (es el andrógeno que produce el testículo), hormona que regula la aparición y el desarrollo de los caracteres sexuales masculinos. 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2147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38150"/>
            <a:ext cx="8278813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57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latin typeface="Arial"/>
              </a:rPr>
              <a:t>Epidídimo:</a:t>
            </a:r>
            <a:r>
              <a:rPr lang="es-CL" dirty="0">
                <a:solidFill>
                  <a:srgbClr val="333333"/>
                </a:solidFill>
                <a:latin typeface="Arial"/>
              </a:rPr>
              <a:t> </a:t>
            </a:r>
            <a:br>
              <a:rPr lang="es-CL" dirty="0">
                <a:solidFill>
                  <a:srgbClr val="333333"/>
                </a:solidFill>
                <a:latin typeface="Arial"/>
              </a:rPr>
            </a:br>
            <a:r>
              <a:rPr lang="es-CL" dirty="0">
                <a:solidFill>
                  <a:srgbClr val="333333"/>
                </a:solidFill>
                <a:latin typeface="Arial"/>
              </a:rPr>
              <a:t>Es un tubo muy fino y enrollado que se sitúa sobre cada testículo. Su función es recibir los espermatozoides desde los túbulos seminíferos del testículo y mantenerlos allí hasta su maduración.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7595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192688"/>
          </a:xfrm>
        </p:spPr>
        <p:txBody>
          <a:bodyPr/>
          <a:lstStyle/>
          <a:p>
            <a:r>
              <a:rPr lang="es-CL" dirty="0">
                <a:solidFill>
                  <a:srgbClr val="333333"/>
                </a:solidFill>
                <a:latin typeface="Arial"/>
              </a:rPr>
              <a:t> </a:t>
            </a:r>
            <a:r>
              <a:rPr lang="es-CL" sz="5400" b="1" dirty="0">
                <a:solidFill>
                  <a:srgbClr val="FF0000"/>
                </a:solidFill>
                <a:latin typeface="Arial"/>
              </a:rPr>
              <a:t>Escroto: </a:t>
            </a:r>
            <a:r>
              <a:rPr lang="es-CL" sz="5400" dirty="0">
                <a:solidFill>
                  <a:srgbClr val="333333"/>
                </a:solidFill>
                <a:latin typeface="Arial"/>
              </a:rPr>
              <a:t/>
            </a:r>
            <a:br>
              <a:rPr lang="es-CL" sz="5400" dirty="0">
                <a:solidFill>
                  <a:srgbClr val="333333"/>
                </a:solidFill>
                <a:latin typeface="Arial"/>
              </a:rPr>
            </a:br>
            <a:r>
              <a:rPr lang="es-CL" sz="5400" dirty="0">
                <a:solidFill>
                  <a:srgbClr val="333333"/>
                </a:solidFill>
                <a:latin typeface="Arial"/>
              </a:rPr>
              <a:t/>
            </a:r>
            <a:br>
              <a:rPr lang="es-CL" sz="5400" dirty="0">
                <a:solidFill>
                  <a:srgbClr val="333333"/>
                </a:solidFill>
                <a:latin typeface="Arial"/>
              </a:rPr>
            </a:br>
            <a:r>
              <a:rPr lang="es-CL" sz="5400" dirty="0">
                <a:solidFill>
                  <a:srgbClr val="333333"/>
                </a:solidFill>
                <a:latin typeface="Arial"/>
              </a:rPr>
              <a:t>Es una bolsa de tejido que aloja los testículos.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4643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84</Words>
  <Application>Microsoft Office PowerPoint</Application>
  <PresentationFormat>Presentación en pantalla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Arial</vt:lpstr>
      <vt:lpstr>Calibri</vt:lpstr>
      <vt:lpstr>Comic Sans MS</vt:lpstr>
      <vt:lpstr>Tema de Office</vt:lpstr>
      <vt:lpstr>«SISTEMAS REPRODUCTORES».  Objetivo: «Observar y comparar, a través de imágenes y esquemas, las principales estructuras de los sistemas reproductores masculino y femenino y describir sus funciones».</vt:lpstr>
      <vt:lpstr>Presentación de PowerPoint</vt:lpstr>
      <vt:lpstr>Los sistemas reproductores masculino y femenino, en su estructura, son diferentes. Pero en ambos se encuentran los órganos reproductores, llamados gónadas, los cuales producen gametos o células sexuales.</vt:lpstr>
      <vt:lpstr>El sistema reproductor masculino:   Produce las células sexuales llamadas espermatozoides y el medio en que se encuentran que les permite sobrevivir, es acuoso, rico en agua y nutrientes, llamado semen.  La producción de estas células se lleva a cabo en los testículos.</vt:lpstr>
      <vt:lpstr>Presentación de PowerPoint</vt:lpstr>
      <vt:lpstr>TESTÍCULOS: Gónada masculina que producen los espermatozoides, que son las células reproductoras masculinas, y la testosterona (es el andrógeno que produce el testículo), hormona que regula la aparición y el desarrollo de los caracteres sexuales masculinos. </vt:lpstr>
      <vt:lpstr>Presentación de PowerPoint</vt:lpstr>
      <vt:lpstr>Epidídimo:  Es un tubo muy fino y enrollado que se sitúa sobre cada testículo. Su función es recibir los espermatozoides desde los túbulos seminíferos del testículo y mantenerlos allí hasta su maduración.</vt:lpstr>
      <vt:lpstr> Escroto:   Es una bolsa de tejido que aloja los testículos.</vt:lpstr>
      <vt:lpstr>Conductos deferentes:   Son unos tubos que conducen los espermatozoides desde los testículos hasta la uretra.</vt:lpstr>
      <vt:lpstr>Vesículas seminales:  fabrican un líquido que sirve de alimento y facilita el  movimiento de los espermatozoides. Estos líquidos se mezclan con los espermatozoides y forman el semen.</vt:lpstr>
      <vt:lpstr>Próstata: Glándula que está unida al cuello de la vejiga de la orina y a la uretra y que segrega un líquido blanquecino y viscoso cuya función es estimular el movimiento de los espermatozoides.</vt:lpstr>
      <vt:lpstr>Presentación de PowerPoint</vt:lpstr>
      <vt:lpstr>Conducto eyaculador:   Es un pequeño tubo que conduce el semen hacia la uretra pasando por la próstata. </vt:lpstr>
      <vt:lpstr>Presentación de PowerPoint</vt:lpstr>
      <vt:lpstr>Uretra:   Es un conducto  que se prolonga desde la vejiga urinaria, recorre el pene y se comunica con el exterior. Su función es conducir los espermatozoides al exterior. </vt:lpstr>
      <vt:lpstr>Presentación de PowerPoint</vt:lpstr>
      <vt:lpstr>Pene:  Es el órgano por el que los espermatozoides salen al exterior. En el interior del pene está la uretra (conducto para la salida del semen y para la orina). Su función es introducir los espermatozoides en el aparato reproductor femenino.</vt:lpstr>
      <vt:lpstr>Presentación de PowerPoint</vt:lpstr>
      <vt:lpstr>ACTIVIDADES:  Trabaja en tu cuaderno (puedes imprimir las imágenes).  1. Completa con el nombre de cada parte del aparato reproductor masculino.</vt:lpstr>
      <vt:lpstr>2. Busca, en la sopa de letras, algunos nombres de las partes del aparato reproductor masculino.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«SISTEMAS REPRODUCTORES».  Objetivo: «Observar y comparar, a través de imágenes y esquemas, las principales estructuras de los sistemas reproductores masculino y femenino y describir sus funciones».</dc:title>
  <dc:creator>cliente</dc:creator>
  <cp:lastModifiedBy>Andrea Beltrán</cp:lastModifiedBy>
  <cp:revision>4</cp:revision>
  <dcterms:created xsi:type="dcterms:W3CDTF">2020-03-31T22:38:01Z</dcterms:created>
  <dcterms:modified xsi:type="dcterms:W3CDTF">2020-04-01T14:35:44Z</dcterms:modified>
</cp:coreProperties>
</file>